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C40DA2-875B-4EEE-90FB-19B5655A4475}">
          <p14:sldIdLst>
            <p14:sldId id="256"/>
            <p14:sldId id="257"/>
            <p14:sldId id="258"/>
            <p14:sldId id="260"/>
            <p14:sldId id="259"/>
            <p14:sldId id="261"/>
            <p14:sldId id="262"/>
          </p14:sldIdLst>
        </p14:section>
        <p14:section name="Untitled Section" id="{A3E274FF-0A26-44A7-8F0A-9C36B9AB59B4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3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74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399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47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58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2516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5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2089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0B251B28-CE7A-4426-ABDE-99E9A9D8F3EA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B1E1E79F-4765-47D3-AAAB-DCF019FD0E38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5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training/modules/visual-studio-test-concepts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27F396D-71E8-CE45-3E05-CA79B431D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74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FFFF-13ED-9E4A-0425-A0898958C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Ace your next assignment with .NET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E97B8-5F31-D63A-FB92-DE83C2C07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Diego Colombo Principal Software Engineer .NET Interactive</a:t>
            </a:r>
          </a:p>
        </p:txBody>
      </p:sp>
    </p:spTree>
    <p:extLst>
      <p:ext uri="{BB962C8B-B14F-4D97-AF65-F5344CB8AC3E}">
        <p14:creationId xmlns:p14="http://schemas.microsoft.com/office/powerpoint/2010/main" val="152631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589E1-3593-D216-7831-4E48DF5E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your next assignment with .NET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0C01DC-FE21-4FAA-780B-24301C19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to get it done? More important is the question :</a:t>
            </a:r>
          </a:p>
          <a:p>
            <a:pPr marL="0" indent="0" algn="ctr">
              <a:buNone/>
            </a:pPr>
            <a:r>
              <a:rPr lang="en-GB" sz="4800" b="1" dirty="0"/>
              <a:t>“what does DONE mean?”</a:t>
            </a:r>
          </a:p>
          <a:p>
            <a:pPr marL="0" indent="0">
              <a:buNone/>
            </a:pPr>
            <a:r>
              <a:rPr lang="en-GB" dirty="0"/>
              <a:t>Done means that the task we completed satisfies the requirements and specifications, does not mean it is perfect, it means it performs exactly as expected. </a:t>
            </a:r>
          </a:p>
          <a:p>
            <a:pPr marL="0" indent="0">
              <a:buNone/>
            </a:pPr>
            <a:r>
              <a:rPr lang="en-GB" dirty="0"/>
              <a:t>When expectations are agreed upon, they can be called Acceptance criteria.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if we apply this concept while tackling the assignment we have? Does this means we checked all the boxes?</a:t>
            </a:r>
          </a:p>
        </p:txBody>
      </p:sp>
    </p:spTree>
    <p:extLst>
      <p:ext uri="{BB962C8B-B14F-4D97-AF65-F5344CB8AC3E}">
        <p14:creationId xmlns:p14="http://schemas.microsoft.com/office/powerpoint/2010/main" val="313344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589E1-3593-D216-7831-4E48DF5E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your next assignment with .NET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0C01DC-FE21-4FAA-780B-24301C19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is called </a:t>
            </a:r>
          </a:p>
          <a:p>
            <a:r>
              <a:rPr lang="en-GB" dirty="0"/>
              <a:t>Test</a:t>
            </a:r>
          </a:p>
          <a:p>
            <a:r>
              <a:rPr lang="en-GB" dirty="0"/>
              <a:t>Driven</a:t>
            </a:r>
          </a:p>
          <a:p>
            <a:r>
              <a:rPr lang="en-GB" dirty="0"/>
              <a:t>Development</a:t>
            </a:r>
          </a:p>
          <a:p>
            <a:pPr marL="0" indent="0">
              <a:buNone/>
            </a:pPr>
            <a:r>
              <a:rPr lang="en-GB" dirty="0"/>
              <a:t>TDD for you, my friends.</a:t>
            </a:r>
          </a:p>
          <a:p>
            <a:pPr marL="0" indent="0">
              <a:buNone/>
            </a:pPr>
            <a:r>
              <a:rPr lang="en-GB" dirty="0"/>
              <a:t>What is all about?</a:t>
            </a:r>
          </a:p>
        </p:txBody>
      </p:sp>
    </p:spTree>
    <p:extLst>
      <p:ext uri="{BB962C8B-B14F-4D97-AF65-F5344CB8AC3E}">
        <p14:creationId xmlns:p14="http://schemas.microsoft.com/office/powerpoint/2010/main" val="132495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D104-5E8D-9D67-A2BD-D78FE4E6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your next assignment with .NET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6899-7E1C-5AFF-5A57-ED00D55F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can read more here (</a:t>
            </a:r>
            <a:r>
              <a:rPr lang="en-US" dirty="0">
                <a:hlinkClick r:id="rId2"/>
              </a:rPr>
              <a:t>Introduction to software testing concepts - Training | Microsoft Learn</a:t>
            </a:r>
            <a:r>
              <a:rPr lang="en-GB" dirty="0"/>
              <a:t>) but let’s understand the core, let’s understand </a:t>
            </a:r>
            <a:r>
              <a:rPr lang="en-GB" b="1" dirty="0"/>
              <a:t>why</a:t>
            </a:r>
            <a:r>
              <a:rPr lang="en-GB" dirty="0"/>
              <a:t> we test.</a:t>
            </a:r>
          </a:p>
          <a:p>
            <a:pPr marL="0" indent="0">
              <a:buNone/>
            </a:pPr>
            <a:r>
              <a:rPr lang="en-GB" dirty="0"/>
              <a:t>Usually, you will do it because</a:t>
            </a:r>
          </a:p>
          <a:p>
            <a:r>
              <a:rPr lang="en-GB" dirty="0"/>
              <a:t>You want to be sure that your are building the right thing</a:t>
            </a:r>
          </a:p>
          <a:p>
            <a:r>
              <a:rPr lang="en-GB" dirty="0"/>
              <a:t>You want to be sure it behaves correctly</a:t>
            </a:r>
          </a:p>
          <a:p>
            <a:r>
              <a:rPr lang="en-GB" dirty="0"/>
              <a:t>You want you solution to be approve</a:t>
            </a:r>
          </a:p>
          <a:p>
            <a:r>
              <a:rPr lang="en-GB" dirty="0"/>
              <a:t>You want to be able to improve if you have time without breaking anything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09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D104-5E8D-9D67-A2BD-D78FE4E6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your next assignment with .NET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6899-7E1C-5AFF-5A57-ED00D55F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is a cycle of tests definition and refactoring. Guess what … Visual Studio and .NET can make it a lot easier.</a:t>
            </a:r>
          </a:p>
          <a:p>
            <a:pPr marL="0" indent="0">
              <a:buNone/>
            </a:pPr>
            <a:r>
              <a:rPr lang="en-GB" dirty="0"/>
              <a:t>C# ‘s compiler Roslyn integrates with Visual Studio to give you lots of help and enabling refactoring gestures!</a:t>
            </a:r>
          </a:p>
          <a:p>
            <a:pPr marL="0" indent="0">
              <a:buNone/>
            </a:pPr>
            <a:r>
              <a:rPr lang="en-GB" dirty="0"/>
              <a:t>Light bulbus and quick fixes can help you generating classes, methods, update signatures and lots more.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then there is Live Unit Testing (LUT), this tool keeps an eye on code changes and automatically executes the impacted tests giving us feedback immediately about the results!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Let’s use those incredible features to implement our assignment with 100% pass guarantee.</a:t>
            </a:r>
          </a:p>
          <a:p>
            <a:pPr marL="0" indent="0">
              <a:buNone/>
            </a:pPr>
            <a:r>
              <a:rPr lang="en-GB" dirty="0"/>
              <a:t>MS is not liable and doesn’t guarantee top marks.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94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38C8-ED0B-A7C3-5919-9C25662D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A9891C-7A41-F80C-A874-6069096B9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81" y="1825625"/>
            <a:ext cx="8063638" cy="4351338"/>
          </a:xfrm>
        </p:spPr>
      </p:pic>
    </p:spTree>
    <p:extLst>
      <p:ext uri="{BB962C8B-B14F-4D97-AF65-F5344CB8AC3E}">
        <p14:creationId xmlns:p14="http://schemas.microsoft.com/office/powerpoint/2010/main" val="929859759"/>
      </p:ext>
    </p:extLst>
  </p:cSld>
  <p:clrMapOvr>
    <a:masterClrMapping/>
  </p:clrMapOvr>
</p:sld>
</file>

<file path=ppt/theme/theme1.xml><?xml version="1.0" encoding="utf-8"?>
<a:theme xmlns:a="http://schemas.openxmlformats.org/drawingml/2006/main" name="Ace your next assignment with .N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Ace your next assignment with .NET</Template>
  <TotalTime>34</TotalTime>
  <Words>343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Open Sans</vt:lpstr>
      <vt:lpstr>Open Sans Light</vt:lpstr>
      <vt:lpstr>Ace your next assignment with .NET</vt:lpstr>
      <vt:lpstr>PowerPoint Presentation</vt:lpstr>
      <vt:lpstr>Ace your next assignment with .NET</vt:lpstr>
      <vt:lpstr>Ace your next assignment with .NET</vt:lpstr>
      <vt:lpstr>Ace your next assignment with .NET</vt:lpstr>
      <vt:lpstr>Ace your next assignment with .NET</vt:lpstr>
      <vt:lpstr>Ace your next assignment with .NET</vt:lpstr>
      <vt:lpstr>Show Time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Colombo (HE/HIM)</dc:creator>
  <cp:lastModifiedBy>Diego Colombo (HE/HIM)</cp:lastModifiedBy>
  <cp:revision>2</cp:revision>
  <dcterms:created xsi:type="dcterms:W3CDTF">2022-10-17T09:49:19Z</dcterms:created>
  <dcterms:modified xsi:type="dcterms:W3CDTF">2022-10-17T10:23:31Z</dcterms:modified>
</cp:coreProperties>
</file>